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1416" y="-46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340768" y="242863"/>
            <a:ext cx="3877985" cy="9344866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清掃中</a:t>
            </a:r>
            <a:endParaRPr lang="ja-JP" altLang="en-US" sz="24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グループ化 52"/>
          <p:cNvGrpSpPr/>
          <p:nvPr/>
        </p:nvGrpSpPr>
        <p:grpSpPr>
          <a:xfrm>
            <a:off x="592541" y="994437"/>
            <a:ext cx="5648380" cy="7965412"/>
            <a:chOff x="5243489" y="3519010"/>
            <a:chExt cx="1104666" cy="1557815"/>
          </a:xfrm>
        </p:grpSpPr>
        <p:grpSp>
          <p:nvGrpSpPr>
            <p:cNvPr id="54" name="グループ化 53"/>
            <p:cNvGrpSpPr/>
            <p:nvPr/>
          </p:nvGrpSpPr>
          <p:grpSpPr>
            <a:xfrm>
              <a:off x="6144371" y="3788569"/>
              <a:ext cx="203784" cy="1288256"/>
              <a:chOff x="6089103" y="3788569"/>
              <a:chExt cx="259052" cy="1288256"/>
            </a:xfrm>
          </p:grpSpPr>
          <p:sp>
            <p:nvSpPr>
              <p:cNvPr id="128" name="正方形/長方形 127"/>
              <p:cNvSpPr/>
              <p:nvPr/>
            </p:nvSpPr>
            <p:spPr>
              <a:xfrm>
                <a:off x="6092317" y="4906747"/>
                <a:ext cx="255837" cy="17007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角丸四角形 128"/>
              <p:cNvSpPr/>
              <p:nvPr/>
            </p:nvSpPr>
            <p:spPr>
              <a:xfrm>
                <a:off x="6195502" y="3788569"/>
                <a:ext cx="45719" cy="1109005"/>
              </a:xfrm>
              <a:prstGeom prst="roundRect">
                <a:avLst>
                  <a:gd name="adj" fmla="val 50000"/>
                </a:avLst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片側の 2 つの角を切り取った四角形 129"/>
              <p:cNvSpPr/>
              <p:nvPr/>
            </p:nvSpPr>
            <p:spPr>
              <a:xfrm>
                <a:off x="6089103" y="4829264"/>
                <a:ext cx="259052" cy="94367"/>
              </a:xfrm>
              <a:prstGeom prst="snip2SameRect">
                <a:avLst/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アーチ 54"/>
            <p:cNvSpPr/>
            <p:nvPr/>
          </p:nvSpPr>
          <p:spPr>
            <a:xfrm>
              <a:off x="5283579" y="4501848"/>
              <a:ext cx="256700" cy="291877"/>
            </a:xfrm>
            <a:prstGeom prst="blockArc">
              <a:avLst>
                <a:gd name="adj1" fmla="val 10800000"/>
                <a:gd name="adj2" fmla="val 15"/>
                <a:gd name="adj3" fmla="val 11946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" name="台形 55"/>
            <p:cNvSpPr/>
            <p:nvPr/>
          </p:nvSpPr>
          <p:spPr>
            <a:xfrm rot="10800000">
              <a:off x="5243489" y="4629442"/>
              <a:ext cx="336882" cy="294189"/>
            </a:xfrm>
            <a:prstGeom prst="trapezoid">
              <a:avLst>
                <a:gd name="adj" fmla="val 1204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Rectangle 190"/>
            <p:cNvSpPr>
              <a:spLocks noChangeArrowheads="1"/>
            </p:cNvSpPr>
            <p:nvPr/>
          </p:nvSpPr>
          <p:spPr bwMode="auto">
            <a:xfrm>
              <a:off x="5659592" y="4674298"/>
              <a:ext cx="121057" cy="30993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8" name="Rectangle 190"/>
            <p:cNvSpPr>
              <a:spLocks noChangeArrowheads="1"/>
            </p:cNvSpPr>
            <p:nvPr/>
          </p:nvSpPr>
          <p:spPr bwMode="auto">
            <a:xfrm>
              <a:off x="5831042" y="4674298"/>
              <a:ext cx="121057" cy="30993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9" name="Oval 193"/>
            <p:cNvSpPr>
              <a:spLocks noChangeArrowheads="1"/>
            </p:cNvSpPr>
            <p:nvPr/>
          </p:nvSpPr>
          <p:spPr bwMode="auto">
            <a:xfrm>
              <a:off x="6167292" y="4049183"/>
              <a:ext cx="117630" cy="11763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Oval 193"/>
            <p:cNvSpPr>
              <a:spLocks noChangeArrowheads="1"/>
            </p:cNvSpPr>
            <p:nvPr/>
          </p:nvSpPr>
          <p:spPr bwMode="auto">
            <a:xfrm>
              <a:off x="5379892" y="4449233"/>
              <a:ext cx="117630" cy="11763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Oval 193"/>
            <p:cNvSpPr>
              <a:spLocks noChangeArrowheads="1"/>
            </p:cNvSpPr>
            <p:nvPr/>
          </p:nvSpPr>
          <p:spPr bwMode="auto">
            <a:xfrm>
              <a:off x="5464407" y="4495310"/>
              <a:ext cx="45719" cy="5881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7" name="Oval 193"/>
            <p:cNvSpPr>
              <a:spLocks noChangeArrowheads="1"/>
            </p:cNvSpPr>
            <p:nvPr/>
          </p:nvSpPr>
          <p:spPr bwMode="auto">
            <a:xfrm rot="1800000">
              <a:off x="6170656" y="4046319"/>
              <a:ext cx="45719" cy="5881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8" name="AutoShape 196"/>
            <p:cNvSpPr>
              <a:spLocks noChangeArrowheads="1"/>
            </p:cNvSpPr>
            <p:nvPr/>
          </p:nvSpPr>
          <p:spPr bwMode="auto">
            <a:xfrm rot="16200000">
              <a:off x="5582831" y="3530213"/>
              <a:ext cx="449262" cy="427812"/>
            </a:xfrm>
            <a:prstGeom prst="flowChartDelay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9" name="Rectangle 190"/>
            <p:cNvSpPr>
              <a:spLocks noChangeArrowheads="1"/>
            </p:cNvSpPr>
            <p:nvPr/>
          </p:nvSpPr>
          <p:spPr bwMode="auto">
            <a:xfrm>
              <a:off x="5763012" y="3924300"/>
              <a:ext cx="90488" cy="134938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0" name="Oval 193"/>
            <p:cNvSpPr>
              <a:spLocks noChangeArrowheads="1"/>
            </p:cNvSpPr>
            <p:nvPr/>
          </p:nvSpPr>
          <p:spPr bwMode="auto">
            <a:xfrm>
              <a:off x="5628075" y="3608388"/>
              <a:ext cx="360362" cy="36036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1" name="Oval 194"/>
            <p:cNvSpPr>
              <a:spLocks noChangeArrowheads="1"/>
            </p:cNvSpPr>
            <p:nvPr/>
          </p:nvSpPr>
          <p:spPr bwMode="auto">
            <a:xfrm>
              <a:off x="5583625" y="3743325"/>
              <a:ext cx="90487" cy="9048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" name="Oval 195"/>
            <p:cNvSpPr>
              <a:spLocks noChangeArrowheads="1"/>
            </p:cNvSpPr>
            <p:nvPr/>
          </p:nvSpPr>
          <p:spPr bwMode="auto">
            <a:xfrm>
              <a:off x="5943987" y="3743325"/>
              <a:ext cx="90488" cy="9048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" name="台形 102"/>
            <p:cNvSpPr/>
            <p:nvPr/>
          </p:nvSpPr>
          <p:spPr>
            <a:xfrm>
              <a:off x="5582037" y="4374105"/>
              <a:ext cx="454432" cy="360040"/>
            </a:xfrm>
            <a:prstGeom prst="trapezoid">
              <a:avLst>
                <a:gd name="adj" fmla="val 21977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AutoShape 191"/>
            <p:cNvSpPr>
              <a:spLocks noChangeArrowheads="1"/>
            </p:cNvSpPr>
            <p:nvPr/>
          </p:nvSpPr>
          <p:spPr bwMode="auto">
            <a:xfrm>
              <a:off x="5628075" y="4014788"/>
              <a:ext cx="360362" cy="269875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" name="Rectangle 192"/>
            <p:cNvSpPr>
              <a:spLocks noChangeArrowheads="1"/>
            </p:cNvSpPr>
            <p:nvPr/>
          </p:nvSpPr>
          <p:spPr bwMode="auto">
            <a:xfrm>
              <a:off x="5628075" y="4149725"/>
              <a:ext cx="360362" cy="26938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" name="台形 105"/>
            <p:cNvSpPr/>
            <p:nvPr/>
          </p:nvSpPr>
          <p:spPr>
            <a:xfrm>
              <a:off x="5574506" y="3519010"/>
              <a:ext cx="469107" cy="168197"/>
            </a:xfrm>
            <a:prstGeom prst="trapezoid">
              <a:avLst>
                <a:gd name="adj" fmla="val 70392"/>
              </a:avLst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7" name="グループ化 106"/>
            <p:cNvGrpSpPr/>
            <p:nvPr/>
          </p:nvGrpSpPr>
          <p:grpSpPr>
            <a:xfrm rot="9000000">
              <a:off x="5929622" y="4085472"/>
              <a:ext cx="117630" cy="291262"/>
              <a:chOff x="6258145" y="4127848"/>
              <a:chExt cx="117630" cy="291262"/>
            </a:xfrm>
            <a:solidFill>
              <a:srgbClr val="00B0F0"/>
            </a:solidFill>
          </p:grpSpPr>
          <p:sp>
            <p:nvSpPr>
              <p:cNvPr id="126" name="AutoShape 191"/>
              <p:cNvSpPr>
                <a:spLocks noChangeArrowheads="1"/>
              </p:cNvSpPr>
              <p:nvPr/>
            </p:nvSpPr>
            <p:spPr bwMode="auto">
              <a:xfrm>
                <a:off x="6258145" y="4127848"/>
                <a:ext cx="117630" cy="2698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7" name="Rectangle 192"/>
              <p:cNvSpPr>
                <a:spLocks noChangeArrowheads="1"/>
              </p:cNvSpPr>
              <p:nvPr/>
            </p:nvSpPr>
            <p:spPr bwMode="auto">
              <a:xfrm>
                <a:off x="6258145" y="4262785"/>
                <a:ext cx="117630" cy="1563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08" name="グループ化 107"/>
            <p:cNvGrpSpPr/>
            <p:nvPr/>
          </p:nvGrpSpPr>
          <p:grpSpPr>
            <a:xfrm rot="13500000">
              <a:off x="6037849" y="4096435"/>
              <a:ext cx="117630" cy="291262"/>
              <a:chOff x="6258145" y="4127848"/>
              <a:chExt cx="117630" cy="291262"/>
            </a:xfrm>
            <a:solidFill>
              <a:srgbClr val="00B0F0"/>
            </a:solidFill>
          </p:grpSpPr>
          <p:sp>
            <p:nvSpPr>
              <p:cNvPr id="124" name="AutoShape 191"/>
              <p:cNvSpPr>
                <a:spLocks noChangeArrowheads="1"/>
              </p:cNvSpPr>
              <p:nvPr/>
            </p:nvSpPr>
            <p:spPr bwMode="auto">
              <a:xfrm>
                <a:off x="6258145" y="4127848"/>
                <a:ext cx="117630" cy="2698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5" name="Rectangle 192"/>
              <p:cNvSpPr>
                <a:spLocks noChangeArrowheads="1"/>
              </p:cNvSpPr>
              <p:nvPr/>
            </p:nvSpPr>
            <p:spPr bwMode="auto">
              <a:xfrm>
                <a:off x="6258145" y="4262785"/>
                <a:ext cx="117630" cy="1563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09" name="フローチャート : 論理積ゲート 108"/>
            <p:cNvSpPr/>
            <p:nvPr/>
          </p:nvSpPr>
          <p:spPr>
            <a:xfrm rot="5400000">
              <a:off x="5680689" y="4344528"/>
              <a:ext cx="264067" cy="390341"/>
            </a:xfrm>
            <a:prstGeom prst="flowChartDelay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0" name="グループ化 109"/>
            <p:cNvGrpSpPr/>
            <p:nvPr/>
          </p:nvGrpSpPr>
          <p:grpSpPr>
            <a:xfrm rot="20520932">
              <a:off x="5350880" y="4153495"/>
              <a:ext cx="441098" cy="232554"/>
              <a:chOff x="5336188" y="4087207"/>
              <a:chExt cx="441098" cy="232554"/>
            </a:xfrm>
            <a:solidFill>
              <a:srgbClr val="00B0F0"/>
            </a:solidFill>
          </p:grpSpPr>
          <p:grpSp>
            <p:nvGrpSpPr>
              <p:cNvPr id="118" name="グループ化 117"/>
              <p:cNvGrpSpPr/>
              <p:nvPr/>
            </p:nvGrpSpPr>
            <p:grpSpPr>
              <a:xfrm rot="14400000">
                <a:off x="5572840" y="4000391"/>
                <a:ext cx="117630" cy="291262"/>
                <a:chOff x="6258145" y="4127848"/>
                <a:chExt cx="117630" cy="291262"/>
              </a:xfrm>
              <a:grpFill/>
            </p:grpSpPr>
            <p:sp>
              <p:nvSpPr>
                <p:cNvPr id="122" name="AutoShape 191"/>
                <p:cNvSpPr>
                  <a:spLocks noChangeArrowheads="1"/>
                </p:cNvSpPr>
                <p:nvPr/>
              </p:nvSpPr>
              <p:spPr bwMode="auto">
                <a:xfrm>
                  <a:off x="6258145" y="4127848"/>
                  <a:ext cx="117630" cy="26987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3" name="Rectangle 192"/>
                <p:cNvSpPr>
                  <a:spLocks noChangeArrowheads="1"/>
                </p:cNvSpPr>
                <p:nvPr/>
              </p:nvSpPr>
              <p:spPr bwMode="auto">
                <a:xfrm>
                  <a:off x="6258145" y="4262785"/>
                  <a:ext cx="117630" cy="15632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19" name="グループ化 118"/>
              <p:cNvGrpSpPr/>
              <p:nvPr/>
            </p:nvGrpSpPr>
            <p:grpSpPr>
              <a:xfrm rot="2700000">
                <a:off x="5423004" y="4115315"/>
                <a:ext cx="117630" cy="291262"/>
                <a:chOff x="6258145" y="4127848"/>
                <a:chExt cx="117630" cy="291262"/>
              </a:xfrm>
              <a:grpFill/>
            </p:grpSpPr>
            <p:sp>
              <p:nvSpPr>
                <p:cNvPr id="120" name="AutoShape 191"/>
                <p:cNvSpPr>
                  <a:spLocks noChangeArrowheads="1"/>
                </p:cNvSpPr>
                <p:nvPr/>
              </p:nvSpPr>
              <p:spPr bwMode="auto">
                <a:xfrm>
                  <a:off x="6258145" y="4127848"/>
                  <a:ext cx="117630" cy="26987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1" name="Rectangle 192"/>
                <p:cNvSpPr>
                  <a:spLocks noChangeArrowheads="1"/>
                </p:cNvSpPr>
                <p:nvPr/>
              </p:nvSpPr>
              <p:spPr bwMode="auto">
                <a:xfrm>
                  <a:off x="6258145" y="4262785"/>
                  <a:ext cx="117630" cy="15632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111" name="Rectangle 190"/>
            <p:cNvSpPr>
              <a:spLocks noChangeArrowheads="1"/>
            </p:cNvSpPr>
            <p:nvPr/>
          </p:nvSpPr>
          <p:spPr bwMode="auto">
            <a:xfrm>
              <a:off x="5659592" y="4829264"/>
              <a:ext cx="121057" cy="15496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2" name="Rectangle 190"/>
            <p:cNvSpPr>
              <a:spLocks noChangeArrowheads="1"/>
            </p:cNvSpPr>
            <p:nvPr/>
          </p:nvSpPr>
          <p:spPr bwMode="auto">
            <a:xfrm>
              <a:off x="5831042" y="4829264"/>
              <a:ext cx="121057" cy="15496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" name="1 つの角を丸めた四角形 112"/>
            <p:cNvSpPr/>
            <p:nvPr/>
          </p:nvSpPr>
          <p:spPr>
            <a:xfrm>
              <a:off x="5608200" y="4959171"/>
              <a:ext cx="187093" cy="117654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1 つの角を丸めた四角形 113"/>
            <p:cNvSpPr/>
            <p:nvPr/>
          </p:nvSpPr>
          <p:spPr>
            <a:xfrm flipH="1">
              <a:off x="5824749" y="4959171"/>
              <a:ext cx="187093" cy="117654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5701746" y="3699030"/>
              <a:ext cx="50057" cy="89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5877959" y="3699030"/>
              <a:ext cx="50057" cy="89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アーチ 116"/>
            <p:cNvSpPr/>
            <p:nvPr/>
          </p:nvSpPr>
          <p:spPr>
            <a:xfrm rot="10800000">
              <a:off x="5725094" y="3744119"/>
              <a:ext cx="162940" cy="162940"/>
            </a:xfrm>
            <a:prstGeom prst="blockArc">
              <a:avLst>
                <a:gd name="adj1" fmla="val 12647612"/>
                <a:gd name="adj2" fmla="val 20012187"/>
                <a:gd name="adj3" fmla="val 1064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/>
          <p:cNvSpPr/>
          <p:nvPr/>
        </p:nvSpPr>
        <p:spPr>
          <a:xfrm>
            <a:off x="-83824" y="7257256"/>
            <a:ext cx="6941823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清掃中</a:t>
            </a:r>
            <a:endParaRPr lang="ja-JP" altLang="en-US" sz="15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54" name="グループ化 53"/>
          <p:cNvGrpSpPr/>
          <p:nvPr/>
        </p:nvGrpSpPr>
        <p:grpSpPr>
          <a:xfrm>
            <a:off x="1139103" y="926157"/>
            <a:ext cx="4376675" cy="6172043"/>
            <a:chOff x="5243489" y="3519010"/>
            <a:chExt cx="1104666" cy="1557815"/>
          </a:xfrm>
        </p:grpSpPr>
        <p:grpSp>
          <p:nvGrpSpPr>
            <p:cNvPr id="55" name="グループ化 54"/>
            <p:cNvGrpSpPr/>
            <p:nvPr/>
          </p:nvGrpSpPr>
          <p:grpSpPr>
            <a:xfrm>
              <a:off x="6144371" y="3788569"/>
              <a:ext cx="203784" cy="1288256"/>
              <a:chOff x="6089103" y="3788569"/>
              <a:chExt cx="259052" cy="1288256"/>
            </a:xfrm>
          </p:grpSpPr>
          <p:sp>
            <p:nvSpPr>
              <p:cNvPr id="134" name="正方形/長方形 133"/>
              <p:cNvSpPr/>
              <p:nvPr/>
            </p:nvSpPr>
            <p:spPr>
              <a:xfrm>
                <a:off x="6092317" y="4906747"/>
                <a:ext cx="255837" cy="17007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角丸四角形 134"/>
              <p:cNvSpPr/>
              <p:nvPr/>
            </p:nvSpPr>
            <p:spPr>
              <a:xfrm>
                <a:off x="6195502" y="3788569"/>
                <a:ext cx="45719" cy="1109005"/>
              </a:xfrm>
              <a:prstGeom prst="roundRect">
                <a:avLst>
                  <a:gd name="adj" fmla="val 50000"/>
                </a:avLst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片側の 2 つの角を切り取った四角形 135"/>
              <p:cNvSpPr/>
              <p:nvPr/>
            </p:nvSpPr>
            <p:spPr>
              <a:xfrm>
                <a:off x="6089103" y="4829264"/>
                <a:ext cx="259052" cy="94367"/>
              </a:xfrm>
              <a:prstGeom prst="snip2SameRect">
                <a:avLst/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" name="アーチ 55"/>
            <p:cNvSpPr/>
            <p:nvPr/>
          </p:nvSpPr>
          <p:spPr>
            <a:xfrm>
              <a:off x="5283579" y="4501848"/>
              <a:ext cx="256700" cy="291877"/>
            </a:xfrm>
            <a:prstGeom prst="blockArc">
              <a:avLst>
                <a:gd name="adj1" fmla="val 10800000"/>
                <a:gd name="adj2" fmla="val 15"/>
                <a:gd name="adj3" fmla="val 11946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台形 56"/>
            <p:cNvSpPr/>
            <p:nvPr/>
          </p:nvSpPr>
          <p:spPr>
            <a:xfrm rot="10800000">
              <a:off x="5243489" y="4629442"/>
              <a:ext cx="336882" cy="294189"/>
            </a:xfrm>
            <a:prstGeom prst="trapezoid">
              <a:avLst>
                <a:gd name="adj" fmla="val 1204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Rectangle 190"/>
            <p:cNvSpPr>
              <a:spLocks noChangeArrowheads="1"/>
            </p:cNvSpPr>
            <p:nvPr/>
          </p:nvSpPr>
          <p:spPr bwMode="auto">
            <a:xfrm>
              <a:off x="5659592" y="4674298"/>
              <a:ext cx="121057" cy="30993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9" name="Rectangle 190"/>
            <p:cNvSpPr>
              <a:spLocks noChangeArrowheads="1"/>
            </p:cNvSpPr>
            <p:nvPr/>
          </p:nvSpPr>
          <p:spPr bwMode="auto">
            <a:xfrm>
              <a:off x="5831042" y="4674298"/>
              <a:ext cx="121057" cy="30993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Oval 193"/>
            <p:cNvSpPr>
              <a:spLocks noChangeArrowheads="1"/>
            </p:cNvSpPr>
            <p:nvPr/>
          </p:nvSpPr>
          <p:spPr bwMode="auto">
            <a:xfrm>
              <a:off x="6167292" y="4049183"/>
              <a:ext cx="117630" cy="11763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Oval 193"/>
            <p:cNvSpPr>
              <a:spLocks noChangeArrowheads="1"/>
            </p:cNvSpPr>
            <p:nvPr/>
          </p:nvSpPr>
          <p:spPr bwMode="auto">
            <a:xfrm>
              <a:off x="5379892" y="4449233"/>
              <a:ext cx="117630" cy="11763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2" name="Oval 193"/>
            <p:cNvSpPr>
              <a:spLocks noChangeArrowheads="1"/>
            </p:cNvSpPr>
            <p:nvPr/>
          </p:nvSpPr>
          <p:spPr bwMode="auto">
            <a:xfrm>
              <a:off x="5464407" y="4495310"/>
              <a:ext cx="45719" cy="5881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3" name="Oval 193"/>
            <p:cNvSpPr>
              <a:spLocks noChangeArrowheads="1"/>
            </p:cNvSpPr>
            <p:nvPr/>
          </p:nvSpPr>
          <p:spPr bwMode="auto">
            <a:xfrm rot="1800000">
              <a:off x="6170656" y="4046319"/>
              <a:ext cx="45719" cy="5881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AutoShape 196"/>
            <p:cNvSpPr>
              <a:spLocks noChangeArrowheads="1"/>
            </p:cNvSpPr>
            <p:nvPr/>
          </p:nvSpPr>
          <p:spPr bwMode="auto">
            <a:xfrm rot="16200000">
              <a:off x="5582831" y="3530213"/>
              <a:ext cx="449262" cy="427812"/>
            </a:xfrm>
            <a:prstGeom prst="flowChartDelay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5" name="Rectangle 190"/>
            <p:cNvSpPr>
              <a:spLocks noChangeArrowheads="1"/>
            </p:cNvSpPr>
            <p:nvPr/>
          </p:nvSpPr>
          <p:spPr bwMode="auto">
            <a:xfrm>
              <a:off x="5763012" y="3924300"/>
              <a:ext cx="90488" cy="134938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6" name="Oval 193"/>
            <p:cNvSpPr>
              <a:spLocks noChangeArrowheads="1"/>
            </p:cNvSpPr>
            <p:nvPr/>
          </p:nvSpPr>
          <p:spPr bwMode="auto">
            <a:xfrm>
              <a:off x="5628075" y="3608388"/>
              <a:ext cx="360362" cy="36036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7" name="Oval 194"/>
            <p:cNvSpPr>
              <a:spLocks noChangeArrowheads="1"/>
            </p:cNvSpPr>
            <p:nvPr/>
          </p:nvSpPr>
          <p:spPr bwMode="auto">
            <a:xfrm>
              <a:off x="5583625" y="3743325"/>
              <a:ext cx="90487" cy="9048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8" name="Oval 195"/>
            <p:cNvSpPr>
              <a:spLocks noChangeArrowheads="1"/>
            </p:cNvSpPr>
            <p:nvPr/>
          </p:nvSpPr>
          <p:spPr bwMode="auto">
            <a:xfrm>
              <a:off x="5943987" y="3743325"/>
              <a:ext cx="90488" cy="9048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9" name="台形 68"/>
            <p:cNvSpPr/>
            <p:nvPr/>
          </p:nvSpPr>
          <p:spPr>
            <a:xfrm>
              <a:off x="5582037" y="4374105"/>
              <a:ext cx="454432" cy="360040"/>
            </a:xfrm>
            <a:prstGeom prst="trapezoid">
              <a:avLst>
                <a:gd name="adj" fmla="val 21977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AutoShape 191"/>
            <p:cNvSpPr>
              <a:spLocks noChangeArrowheads="1"/>
            </p:cNvSpPr>
            <p:nvPr/>
          </p:nvSpPr>
          <p:spPr bwMode="auto">
            <a:xfrm>
              <a:off x="5628075" y="4014788"/>
              <a:ext cx="360362" cy="269875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1" name="Rectangle 192"/>
            <p:cNvSpPr>
              <a:spLocks noChangeArrowheads="1"/>
            </p:cNvSpPr>
            <p:nvPr/>
          </p:nvSpPr>
          <p:spPr bwMode="auto">
            <a:xfrm>
              <a:off x="5628075" y="4149725"/>
              <a:ext cx="360362" cy="26938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" name="台形 71"/>
            <p:cNvSpPr/>
            <p:nvPr/>
          </p:nvSpPr>
          <p:spPr>
            <a:xfrm>
              <a:off x="5574506" y="3519010"/>
              <a:ext cx="469107" cy="168197"/>
            </a:xfrm>
            <a:prstGeom prst="trapezoid">
              <a:avLst>
                <a:gd name="adj" fmla="val 70392"/>
              </a:avLst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" name="グループ化 72"/>
            <p:cNvGrpSpPr/>
            <p:nvPr/>
          </p:nvGrpSpPr>
          <p:grpSpPr>
            <a:xfrm rot="9000000">
              <a:off x="5929622" y="4085472"/>
              <a:ext cx="117630" cy="291262"/>
              <a:chOff x="6258145" y="4127848"/>
              <a:chExt cx="117630" cy="291262"/>
            </a:xfrm>
            <a:solidFill>
              <a:srgbClr val="00B0F0"/>
            </a:solidFill>
          </p:grpSpPr>
          <p:sp>
            <p:nvSpPr>
              <p:cNvPr id="132" name="AutoShape 191"/>
              <p:cNvSpPr>
                <a:spLocks noChangeArrowheads="1"/>
              </p:cNvSpPr>
              <p:nvPr/>
            </p:nvSpPr>
            <p:spPr bwMode="auto">
              <a:xfrm>
                <a:off x="6258145" y="4127848"/>
                <a:ext cx="117630" cy="2698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3" name="Rectangle 192"/>
              <p:cNvSpPr>
                <a:spLocks noChangeArrowheads="1"/>
              </p:cNvSpPr>
              <p:nvPr/>
            </p:nvSpPr>
            <p:spPr bwMode="auto">
              <a:xfrm>
                <a:off x="6258145" y="4262785"/>
                <a:ext cx="117630" cy="1563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74" name="グループ化 73"/>
            <p:cNvGrpSpPr/>
            <p:nvPr/>
          </p:nvGrpSpPr>
          <p:grpSpPr>
            <a:xfrm rot="13500000">
              <a:off x="6037849" y="4096435"/>
              <a:ext cx="117630" cy="291262"/>
              <a:chOff x="6258145" y="4127848"/>
              <a:chExt cx="117630" cy="291262"/>
            </a:xfrm>
            <a:solidFill>
              <a:srgbClr val="00B0F0"/>
            </a:solidFill>
          </p:grpSpPr>
          <p:sp>
            <p:nvSpPr>
              <p:cNvPr id="130" name="AutoShape 191"/>
              <p:cNvSpPr>
                <a:spLocks noChangeArrowheads="1"/>
              </p:cNvSpPr>
              <p:nvPr/>
            </p:nvSpPr>
            <p:spPr bwMode="auto">
              <a:xfrm>
                <a:off x="6258145" y="4127848"/>
                <a:ext cx="117630" cy="2698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31" name="Rectangle 192"/>
              <p:cNvSpPr>
                <a:spLocks noChangeArrowheads="1"/>
              </p:cNvSpPr>
              <p:nvPr/>
            </p:nvSpPr>
            <p:spPr bwMode="auto">
              <a:xfrm>
                <a:off x="6258145" y="4262785"/>
                <a:ext cx="117630" cy="1563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75" name="フローチャート : 論理積ゲート 74"/>
            <p:cNvSpPr/>
            <p:nvPr/>
          </p:nvSpPr>
          <p:spPr>
            <a:xfrm rot="5400000">
              <a:off x="5680689" y="4344528"/>
              <a:ext cx="264067" cy="390341"/>
            </a:xfrm>
            <a:prstGeom prst="flowChartDelay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" name="グループ化 75"/>
            <p:cNvGrpSpPr/>
            <p:nvPr/>
          </p:nvGrpSpPr>
          <p:grpSpPr>
            <a:xfrm rot="20520932">
              <a:off x="5350880" y="4153495"/>
              <a:ext cx="441098" cy="232554"/>
              <a:chOff x="5336188" y="4087207"/>
              <a:chExt cx="441098" cy="232554"/>
            </a:xfrm>
            <a:solidFill>
              <a:srgbClr val="00B0F0"/>
            </a:solidFill>
          </p:grpSpPr>
          <p:grpSp>
            <p:nvGrpSpPr>
              <p:cNvPr id="124" name="グループ化 123"/>
              <p:cNvGrpSpPr/>
              <p:nvPr/>
            </p:nvGrpSpPr>
            <p:grpSpPr>
              <a:xfrm rot="14400000">
                <a:off x="5572840" y="4000391"/>
                <a:ext cx="117630" cy="291262"/>
                <a:chOff x="6258145" y="4127848"/>
                <a:chExt cx="117630" cy="291262"/>
              </a:xfrm>
              <a:grpFill/>
            </p:grpSpPr>
            <p:sp>
              <p:nvSpPr>
                <p:cNvPr id="128" name="AutoShape 191"/>
                <p:cNvSpPr>
                  <a:spLocks noChangeArrowheads="1"/>
                </p:cNvSpPr>
                <p:nvPr/>
              </p:nvSpPr>
              <p:spPr bwMode="auto">
                <a:xfrm>
                  <a:off x="6258145" y="4127848"/>
                  <a:ext cx="117630" cy="26987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9" name="Rectangle 192"/>
                <p:cNvSpPr>
                  <a:spLocks noChangeArrowheads="1"/>
                </p:cNvSpPr>
                <p:nvPr/>
              </p:nvSpPr>
              <p:spPr bwMode="auto">
                <a:xfrm>
                  <a:off x="6258145" y="4262785"/>
                  <a:ext cx="117630" cy="15632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25" name="グループ化 124"/>
              <p:cNvGrpSpPr/>
              <p:nvPr/>
            </p:nvGrpSpPr>
            <p:grpSpPr>
              <a:xfrm rot="2700000">
                <a:off x="5423004" y="4115315"/>
                <a:ext cx="117630" cy="291262"/>
                <a:chOff x="6258145" y="4127848"/>
                <a:chExt cx="117630" cy="291262"/>
              </a:xfrm>
              <a:grpFill/>
            </p:grpSpPr>
            <p:sp>
              <p:nvSpPr>
                <p:cNvPr id="126" name="AutoShape 191"/>
                <p:cNvSpPr>
                  <a:spLocks noChangeArrowheads="1"/>
                </p:cNvSpPr>
                <p:nvPr/>
              </p:nvSpPr>
              <p:spPr bwMode="auto">
                <a:xfrm>
                  <a:off x="6258145" y="4127848"/>
                  <a:ext cx="117630" cy="26987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7" name="Rectangle 192"/>
                <p:cNvSpPr>
                  <a:spLocks noChangeArrowheads="1"/>
                </p:cNvSpPr>
                <p:nvPr/>
              </p:nvSpPr>
              <p:spPr bwMode="auto">
                <a:xfrm>
                  <a:off x="6258145" y="4262785"/>
                  <a:ext cx="117630" cy="15632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77" name="Rectangle 190"/>
            <p:cNvSpPr>
              <a:spLocks noChangeArrowheads="1"/>
            </p:cNvSpPr>
            <p:nvPr/>
          </p:nvSpPr>
          <p:spPr bwMode="auto">
            <a:xfrm>
              <a:off x="5659592" y="4829264"/>
              <a:ext cx="121057" cy="15496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8" name="Rectangle 190"/>
            <p:cNvSpPr>
              <a:spLocks noChangeArrowheads="1"/>
            </p:cNvSpPr>
            <p:nvPr/>
          </p:nvSpPr>
          <p:spPr bwMode="auto">
            <a:xfrm>
              <a:off x="5831042" y="4829264"/>
              <a:ext cx="121057" cy="15496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" name="1 つの角を丸めた四角形 78"/>
            <p:cNvSpPr/>
            <p:nvPr/>
          </p:nvSpPr>
          <p:spPr>
            <a:xfrm>
              <a:off x="5608200" y="4959171"/>
              <a:ext cx="187093" cy="117654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1 つの角を丸めた四角形 79"/>
            <p:cNvSpPr/>
            <p:nvPr/>
          </p:nvSpPr>
          <p:spPr>
            <a:xfrm flipH="1">
              <a:off x="5824749" y="4959171"/>
              <a:ext cx="187093" cy="117654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80"/>
            <p:cNvSpPr/>
            <p:nvPr/>
          </p:nvSpPr>
          <p:spPr>
            <a:xfrm>
              <a:off x="5701746" y="3699030"/>
              <a:ext cx="50057" cy="89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5877959" y="3699030"/>
              <a:ext cx="50057" cy="89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アーチ 122"/>
            <p:cNvSpPr/>
            <p:nvPr/>
          </p:nvSpPr>
          <p:spPr>
            <a:xfrm rot="10800000">
              <a:off x="5725094" y="3744119"/>
              <a:ext cx="162940" cy="162940"/>
            </a:xfrm>
            <a:prstGeom prst="blockArc">
              <a:avLst>
                <a:gd name="adj1" fmla="val 12647612"/>
                <a:gd name="adj2" fmla="val 20012187"/>
                <a:gd name="adj3" fmla="val 1064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345365" y="714146"/>
            <a:ext cx="1200329" cy="84023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5400" dirty="0" smtClean="0">
                <a:solidFill>
                  <a:srgbClr val="FF0000"/>
                </a:solidFill>
              </a:rPr>
              <a:t>しばらくお待ち下さい</a:t>
            </a:r>
            <a:endParaRPr lang="ja-JP" altLang="en-US" sz="5400" dirty="0">
              <a:solidFill>
                <a:srgbClr val="FF000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36712" y="704528"/>
            <a:ext cx="3508653" cy="8421536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清掃中</a:t>
            </a:r>
            <a:endParaRPr lang="ja-JP" altLang="en-US" sz="216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-83824" y="502806"/>
            <a:ext cx="6941823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清掃中</a:t>
            </a:r>
            <a:endParaRPr lang="en-US" altLang="ja-JP" sz="15000" b="1" spc="50" dirty="0" smtClean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54" name="グループ化 53"/>
          <p:cNvGrpSpPr/>
          <p:nvPr/>
        </p:nvGrpSpPr>
        <p:grpSpPr>
          <a:xfrm>
            <a:off x="1243345" y="3001298"/>
            <a:ext cx="4390013" cy="6190852"/>
            <a:chOff x="5243489" y="3519010"/>
            <a:chExt cx="1104666" cy="1557815"/>
          </a:xfrm>
        </p:grpSpPr>
        <p:grpSp>
          <p:nvGrpSpPr>
            <p:cNvPr id="55" name="グループ化 54"/>
            <p:cNvGrpSpPr/>
            <p:nvPr/>
          </p:nvGrpSpPr>
          <p:grpSpPr>
            <a:xfrm>
              <a:off x="6144371" y="3788569"/>
              <a:ext cx="203784" cy="1288256"/>
              <a:chOff x="6089103" y="3788569"/>
              <a:chExt cx="259052" cy="1288256"/>
            </a:xfrm>
          </p:grpSpPr>
          <p:sp>
            <p:nvSpPr>
              <p:cNvPr id="111" name="正方形/長方形 110"/>
              <p:cNvSpPr/>
              <p:nvPr/>
            </p:nvSpPr>
            <p:spPr>
              <a:xfrm>
                <a:off x="6092317" y="4906747"/>
                <a:ext cx="255837" cy="17007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角丸四角形 111"/>
              <p:cNvSpPr/>
              <p:nvPr/>
            </p:nvSpPr>
            <p:spPr>
              <a:xfrm>
                <a:off x="6195502" y="3788569"/>
                <a:ext cx="45719" cy="1109005"/>
              </a:xfrm>
              <a:prstGeom prst="roundRect">
                <a:avLst>
                  <a:gd name="adj" fmla="val 50000"/>
                </a:avLst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片側の 2 つの角を切り取った四角形 112"/>
              <p:cNvSpPr/>
              <p:nvPr/>
            </p:nvSpPr>
            <p:spPr>
              <a:xfrm>
                <a:off x="6089103" y="4829264"/>
                <a:ext cx="259052" cy="94367"/>
              </a:xfrm>
              <a:prstGeom prst="snip2SameRect">
                <a:avLst/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" name="アーチ 55"/>
            <p:cNvSpPr/>
            <p:nvPr/>
          </p:nvSpPr>
          <p:spPr>
            <a:xfrm>
              <a:off x="5283579" y="4501848"/>
              <a:ext cx="256700" cy="291877"/>
            </a:xfrm>
            <a:prstGeom prst="blockArc">
              <a:avLst>
                <a:gd name="adj1" fmla="val 10800000"/>
                <a:gd name="adj2" fmla="val 15"/>
                <a:gd name="adj3" fmla="val 11946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台形 56"/>
            <p:cNvSpPr/>
            <p:nvPr/>
          </p:nvSpPr>
          <p:spPr>
            <a:xfrm rot="10800000">
              <a:off x="5243489" y="4629442"/>
              <a:ext cx="336882" cy="294189"/>
            </a:xfrm>
            <a:prstGeom prst="trapezoid">
              <a:avLst>
                <a:gd name="adj" fmla="val 1204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Rectangle 190"/>
            <p:cNvSpPr>
              <a:spLocks noChangeArrowheads="1"/>
            </p:cNvSpPr>
            <p:nvPr/>
          </p:nvSpPr>
          <p:spPr bwMode="auto">
            <a:xfrm>
              <a:off x="5659592" y="4674298"/>
              <a:ext cx="121057" cy="30993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9" name="Rectangle 190"/>
            <p:cNvSpPr>
              <a:spLocks noChangeArrowheads="1"/>
            </p:cNvSpPr>
            <p:nvPr/>
          </p:nvSpPr>
          <p:spPr bwMode="auto">
            <a:xfrm>
              <a:off x="5831042" y="4674298"/>
              <a:ext cx="121057" cy="30993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Oval 193"/>
            <p:cNvSpPr>
              <a:spLocks noChangeArrowheads="1"/>
            </p:cNvSpPr>
            <p:nvPr/>
          </p:nvSpPr>
          <p:spPr bwMode="auto">
            <a:xfrm>
              <a:off x="6167292" y="4049183"/>
              <a:ext cx="117630" cy="11763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Oval 193"/>
            <p:cNvSpPr>
              <a:spLocks noChangeArrowheads="1"/>
            </p:cNvSpPr>
            <p:nvPr/>
          </p:nvSpPr>
          <p:spPr bwMode="auto">
            <a:xfrm>
              <a:off x="5379892" y="4449233"/>
              <a:ext cx="117630" cy="11763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2" name="Oval 193"/>
            <p:cNvSpPr>
              <a:spLocks noChangeArrowheads="1"/>
            </p:cNvSpPr>
            <p:nvPr/>
          </p:nvSpPr>
          <p:spPr bwMode="auto">
            <a:xfrm>
              <a:off x="5464407" y="4495310"/>
              <a:ext cx="45719" cy="5881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3" name="Oval 193"/>
            <p:cNvSpPr>
              <a:spLocks noChangeArrowheads="1"/>
            </p:cNvSpPr>
            <p:nvPr/>
          </p:nvSpPr>
          <p:spPr bwMode="auto">
            <a:xfrm rot="1800000">
              <a:off x="6170656" y="4046319"/>
              <a:ext cx="45719" cy="5881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AutoShape 196"/>
            <p:cNvSpPr>
              <a:spLocks noChangeArrowheads="1"/>
            </p:cNvSpPr>
            <p:nvPr/>
          </p:nvSpPr>
          <p:spPr bwMode="auto">
            <a:xfrm rot="16200000">
              <a:off x="5582831" y="3530213"/>
              <a:ext cx="449262" cy="427812"/>
            </a:xfrm>
            <a:prstGeom prst="flowChartDelay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5" name="Rectangle 190"/>
            <p:cNvSpPr>
              <a:spLocks noChangeArrowheads="1"/>
            </p:cNvSpPr>
            <p:nvPr/>
          </p:nvSpPr>
          <p:spPr bwMode="auto">
            <a:xfrm>
              <a:off x="5763012" y="3924300"/>
              <a:ext cx="90488" cy="134938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6" name="Oval 193"/>
            <p:cNvSpPr>
              <a:spLocks noChangeArrowheads="1"/>
            </p:cNvSpPr>
            <p:nvPr/>
          </p:nvSpPr>
          <p:spPr bwMode="auto">
            <a:xfrm>
              <a:off x="5628075" y="3608388"/>
              <a:ext cx="360362" cy="36036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7" name="Oval 194"/>
            <p:cNvSpPr>
              <a:spLocks noChangeArrowheads="1"/>
            </p:cNvSpPr>
            <p:nvPr/>
          </p:nvSpPr>
          <p:spPr bwMode="auto">
            <a:xfrm>
              <a:off x="5583625" y="3743325"/>
              <a:ext cx="90487" cy="9048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8" name="Oval 195"/>
            <p:cNvSpPr>
              <a:spLocks noChangeArrowheads="1"/>
            </p:cNvSpPr>
            <p:nvPr/>
          </p:nvSpPr>
          <p:spPr bwMode="auto">
            <a:xfrm>
              <a:off x="5943987" y="3743325"/>
              <a:ext cx="90488" cy="9048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9" name="台形 68"/>
            <p:cNvSpPr/>
            <p:nvPr/>
          </p:nvSpPr>
          <p:spPr>
            <a:xfrm>
              <a:off x="5582037" y="4374105"/>
              <a:ext cx="454432" cy="360040"/>
            </a:xfrm>
            <a:prstGeom prst="trapezoid">
              <a:avLst>
                <a:gd name="adj" fmla="val 21977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AutoShape 191"/>
            <p:cNvSpPr>
              <a:spLocks noChangeArrowheads="1"/>
            </p:cNvSpPr>
            <p:nvPr/>
          </p:nvSpPr>
          <p:spPr bwMode="auto">
            <a:xfrm>
              <a:off x="5628075" y="4014788"/>
              <a:ext cx="360362" cy="269875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1" name="Rectangle 192"/>
            <p:cNvSpPr>
              <a:spLocks noChangeArrowheads="1"/>
            </p:cNvSpPr>
            <p:nvPr/>
          </p:nvSpPr>
          <p:spPr bwMode="auto">
            <a:xfrm>
              <a:off x="5628075" y="4149725"/>
              <a:ext cx="360362" cy="26938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" name="台形 71"/>
            <p:cNvSpPr/>
            <p:nvPr/>
          </p:nvSpPr>
          <p:spPr>
            <a:xfrm>
              <a:off x="5574506" y="3519010"/>
              <a:ext cx="469107" cy="168197"/>
            </a:xfrm>
            <a:prstGeom prst="trapezoid">
              <a:avLst>
                <a:gd name="adj" fmla="val 70392"/>
              </a:avLst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" name="グループ化 72"/>
            <p:cNvGrpSpPr/>
            <p:nvPr/>
          </p:nvGrpSpPr>
          <p:grpSpPr>
            <a:xfrm rot="9000000">
              <a:off x="5929622" y="4085472"/>
              <a:ext cx="117630" cy="291262"/>
              <a:chOff x="6258145" y="4127848"/>
              <a:chExt cx="117630" cy="291262"/>
            </a:xfrm>
            <a:solidFill>
              <a:srgbClr val="00B0F0"/>
            </a:solidFill>
          </p:grpSpPr>
          <p:sp>
            <p:nvSpPr>
              <p:cNvPr id="92" name="AutoShape 191"/>
              <p:cNvSpPr>
                <a:spLocks noChangeArrowheads="1"/>
              </p:cNvSpPr>
              <p:nvPr/>
            </p:nvSpPr>
            <p:spPr bwMode="auto">
              <a:xfrm>
                <a:off x="6258145" y="4127848"/>
                <a:ext cx="117630" cy="2698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0" name="Rectangle 192"/>
              <p:cNvSpPr>
                <a:spLocks noChangeArrowheads="1"/>
              </p:cNvSpPr>
              <p:nvPr/>
            </p:nvSpPr>
            <p:spPr bwMode="auto">
              <a:xfrm>
                <a:off x="6258145" y="4262785"/>
                <a:ext cx="117630" cy="1563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74" name="グループ化 73"/>
            <p:cNvGrpSpPr/>
            <p:nvPr/>
          </p:nvGrpSpPr>
          <p:grpSpPr>
            <a:xfrm rot="13500000">
              <a:off x="6037849" y="4096435"/>
              <a:ext cx="117630" cy="291262"/>
              <a:chOff x="6258145" y="4127848"/>
              <a:chExt cx="117630" cy="291262"/>
            </a:xfrm>
            <a:solidFill>
              <a:srgbClr val="00B0F0"/>
            </a:solidFill>
          </p:grpSpPr>
          <p:sp>
            <p:nvSpPr>
              <p:cNvPr id="90" name="AutoShape 191"/>
              <p:cNvSpPr>
                <a:spLocks noChangeArrowheads="1"/>
              </p:cNvSpPr>
              <p:nvPr/>
            </p:nvSpPr>
            <p:spPr bwMode="auto">
              <a:xfrm>
                <a:off x="6258145" y="4127848"/>
                <a:ext cx="117630" cy="2698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1" name="Rectangle 192"/>
              <p:cNvSpPr>
                <a:spLocks noChangeArrowheads="1"/>
              </p:cNvSpPr>
              <p:nvPr/>
            </p:nvSpPr>
            <p:spPr bwMode="auto">
              <a:xfrm>
                <a:off x="6258145" y="4262785"/>
                <a:ext cx="117630" cy="1563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75" name="フローチャート : 論理積ゲート 74"/>
            <p:cNvSpPr/>
            <p:nvPr/>
          </p:nvSpPr>
          <p:spPr>
            <a:xfrm rot="5400000">
              <a:off x="5680689" y="4344528"/>
              <a:ext cx="264067" cy="390341"/>
            </a:xfrm>
            <a:prstGeom prst="flowChartDelay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" name="グループ化 75"/>
            <p:cNvGrpSpPr/>
            <p:nvPr/>
          </p:nvGrpSpPr>
          <p:grpSpPr>
            <a:xfrm rot="20520932">
              <a:off x="5350880" y="4153495"/>
              <a:ext cx="441098" cy="232554"/>
              <a:chOff x="5336188" y="4087207"/>
              <a:chExt cx="441098" cy="232554"/>
            </a:xfrm>
            <a:solidFill>
              <a:srgbClr val="00B0F0"/>
            </a:solidFill>
          </p:grpSpPr>
          <p:grpSp>
            <p:nvGrpSpPr>
              <p:cNvPr id="84" name="グループ化 83"/>
              <p:cNvGrpSpPr/>
              <p:nvPr/>
            </p:nvGrpSpPr>
            <p:grpSpPr>
              <a:xfrm rot="14400000">
                <a:off x="5572840" y="4000391"/>
                <a:ext cx="117630" cy="291262"/>
                <a:chOff x="6258145" y="4127848"/>
                <a:chExt cx="117630" cy="291262"/>
              </a:xfrm>
              <a:grpFill/>
            </p:grpSpPr>
            <p:sp>
              <p:nvSpPr>
                <p:cNvPr id="88" name="AutoShape 191"/>
                <p:cNvSpPr>
                  <a:spLocks noChangeArrowheads="1"/>
                </p:cNvSpPr>
                <p:nvPr/>
              </p:nvSpPr>
              <p:spPr bwMode="auto">
                <a:xfrm>
                  <a:off x="6258145" y="4127848"/>
                  <a:ext cx="117630" cy="26987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9" name="Rectangle 192"/>
                <p:cNvSpPr>
                  <a:spLocks noChangeArrowheads="1"/>
                </p:cNvSpPr>
                <p:nvPr/>
              </p:nvSpPr>
              <p:spPr bwMode="auto">
                <a:xfrm>
                  <a:off x="6258145" y="4262785"/>
                  <a:ext cx="117630" cy="15632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85" name="グループ化 84"/>
              <p:cNvGrpSpPr/>
              <p:nvPr/>
            </p:nvGrpSpPr>
            <p:grpSpPr>
              <a:xfrm rot="2700000">
                <a:off x="5423004" y="4115315"/>
                <a:ext cx="117630" cy="291262"/>
                <a:chOff x="6258145" y="4127848"/>
                <a:chExt cx="117630" cy="291262"/>
              </a:xfrm>
              <a:grpFill/>
            </p:grpSpPr>
            <p:sp>
              <p:nvSpPr>
                <p:cNvPr id="86" name="AutoShape 191"/>
                <p:cNvSpPr>
                  <a:spLocks noChangeArrowheads="1"/>
                </p:cNvSpPr>
                <p:nvPr/>
              </p:nvSpPr>
              <p:spPr bwMode="auto">
                <a:xfrm>
                  <a:off x="6258145" y="4127848"/>
                  <a:ext cx="117630" cy="26987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7" name="Rectangle 192"/>
                <p:cNvSpPr>
                  <a:spLocks noChangeArrowheads="1"/>
                </p:cNvSpPr>
                <p:nvPr/>
              </p:nvSpPr>
              <p:spPr bwMode="auto">
                <a:xfrm>
                  <a:off x="6258145" y="4262785"/>
                  <a:ext cx="117630" cy="15632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77" name="Rectangle 190"/>
            <p:cNvSpPr>
              <a:spLocks noChangeArrowheads="1"/>
            </p:cNvSpPr>
            <p:nvPr/>
          </p:nvSpPr>
          <p:spPr bwMode="auto">
            <a:xfrm>
              <a:off x="5659592" y="4829264"/>
              <a:ext cx="121057" cy="15496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8" name="Rectangle 190"/>
            <p:cNvSpPr>
              <a:spLocks noChangeArrowheads="1"/>
            </p:cNvSpPr>
            <p:nvPr/>
          </p:nvSpPr>
          <p:spPr bwMode="auto">
            <a:xfrm>
              <a:off x="5831042" y="4829264"/>
              <a:ext cx="121057" cy="15496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" name="1 つの角を丸めた四角形 78"/>
            <p:cNvSpPr/>
            <p:nvPr/>
          </p:nvSpPr>
          <p:spPr>
            <a:xfrm>
              <a:off x="5608200" y="4959171"/>
              <a:ext cx="187093" cy="117654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1 つの角を丸めた四角形 79"/>
            <p:cNvSpPr/>
            <p:nvPr/>
          </p:nvSpPr>
          <p:spPr>
            <a:xfrm flipH="1">
              <a:off x="5824749" y="4959171"/>
              <a:ext cx="187093" cy="117654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80"/>
            <p:cNvSpPr/>
            <p:nvPr/>
          </p:nvSpPr>
          <p:spPr>
            <a:xfrm>
              <a:off x="5701746" y="3699030"/>
              <a:ext cx="50057" cy="89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5877959" y="3699030"/>
              <a:ext cx="50057" cy="89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アーチ 82"/>
            <p:cNvSpPr/>
            <p:nvPr/>
          </p:nvSpPr>
          <p:spPr>
            <a:xfrm rot="10800000">
              <a:off x="5725094" y="3744119"/>
              <a:ext cx="162940" cy="162940"/>
            </a:xfrm>
            <a:prstGeom prst="blockArc">
              <a:avLst>
                <a:gd name="adj1" fmla="val 12647612"/>
                <a:gd name="adj2" fmla="val 20012187"/>
                <a:gd name="adj3" fmla="val 1064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188640" y="416496"/>
            <a:ext cx="646888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しばらく</a:t>
            </a:r>
            <a:endParaRPr lang="en-US" altLang="ja-JP" sz="6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お待ち下さい</a:t>
            </a:r>
            <a:endParaRPr lang="ja-JP" altLang="en-US" sz="6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-83824" y="7520895"/>
            <a:ext cx="6941823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清掃中</a:t>
            </a:r>
            <a:endParaRPr lang="ja-JP" altLang="en-US" sz="15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1735871" y="2688362"/>
            <a:ext cx="3249651" cy="4582699"/>
            <a:chOff x="5243489" y="3519010"/>
            <a:chExt cx="1104666" cy="1557815"/>
          </a:xfrm>
        </p:grpSpPr>
        <p:grpSp>
          <p:nvGrpSpPr>
            <p:cNvPr id="56" name="グループ化 55"/>
            <p:cNvGrpSpPr/>
            <p:nvPr/>
          </p:nvGrpSpPr>
          <p:grpSpPr>
            <a:xfrm>
              <a:off x="6144371" y="3788569"/>
              <a:ext cx="203784" cy="1288256"/>
              <a:chOff x="6089103" y="3788569"/>
              <a:chExt cx="259052" cy="1288256"/>
            </a:xfrm>
          </p:grpSpPr>
          <p:sp>
            <p:nvSpPr>
              <p:cNvPr id="96" name="正方形/長方形 95"/>
              <p:cNvSpPr/>
              <p:nvPr/>
            </p:nvSpPr>
            <p:spPr>
              <a:xfrm>
                <a:off x="6092317" y="4906747"/>
                <a:ext cx="255837" cy="17007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角丸四角形 96"/>
              <p:cNvSpPr/>
              <p:nvPr/>
            </p:nvSpPr>
            <p:spPr>
              <a:xfrm>
                <a:off x="6195502" y="3788569"/>
                <a:ext cx="45719" cy="1109005"/>
              </a:xfrm>
              <a:prstGeom prst="roundRect">
                <a:avLst>
                  <a:gd name="adj" fmla="val 50000"/>
                </a:avLst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片側の 2 つの角を切り取った四角形 97"/>
              <p:cNvSpPr/>
              <p:nvPr/>
            </p:nvSpPr>
            <p:spPr>
              <a:xfrm>
                <a:off x="6089103" y="4829264"/>
                <a:ext cx="259052" cy="94367"/>
              </a:xfrm>
              <a:prstGeom prst="snip2SameRect">
                <a:avLst/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アーチ 56"/>
            <p:cNvSpPr/>
            <p:nvPr/>
          </p:nvSpPr>
          <p:spPr>
            <a:xfrm>
              <a:off x="5283579" y="4501848"/>
              <a:ext cx="256700" cy="291877"/>
            </a:xfrm>
            <a:prstGeom prst="blockArc">
              <a:avLst>
                <a:gd name="adj1" fmla="val 10800000"/>
                <a:gd name="adj2" fmla="val 15"/>
                <a:gd name="adj3" fmla="val 11946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台形 57"/>
            <p:cNvSpPr/>
            <p:nvPr/>
          </p:nvSpPr>
          <p:spPr>
            <a:xfrm rot="10800000">
              <a:off x="5243489" y="4629442"/>
              <a:ext cx="336882" cy="294189"/>
            </a:xfrm>
            <a:prstGeom prst="trapezoid">
              <a:avLst>
                <a:gd name="adj" fmla="val 1204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Rectangle 190"/>
            <p:cNvSpPr>
              <a:spLocks noChangeArrowheads="1"/>
            </p:cNvSpPr>
            <p:nvPr/>
          </p:nvSpPr>
          <p:spPr bwMode="auto">
            <a:xfrm>
              <a:off x="5659592" y="4674298"/>
              <a:ext cx="121057" cy="30993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Rectangle 190"/>
            <p:cNvSpPr>
              <a:spLocks noChangeArrowheads="1"/>
            </p:cNvSpPr>
            <p:nvPr/>
          </p:nvSpPr>
          <p:spPr bwMode="auto">
            <a:xfrm>
              <a:off x="5831042" y="4674298"/>
              <a:ext cx="121057" cy="30993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Oval 193"/>
            <p:cNvSpPr>
              <a:spLocks noChangeArrowheads="1"/>
            </p:cNvSpPr>
            <p:nvPr/>
          </p:nvSpPr>
          <p:spPr bwMode="auto">
            <a:xfrm>
              <a:off x="6167292" y="4049183"/>
              <a:ext cx="117630" cy="11763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2" name="Oval 193"/>
            <p:cNvSpPr>
              <a:spLocks noChangeArrowheads="1"/>
            </p:cNvSpPr>
            <p:nvPr/>
          </p:nvSpPr>
          <p:spPr bwMode="auto">
            <a:xfrm>
              <a:off x="5379892" y="4449233"/>
              <a:ext cx="117630" cy="11763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3" name="Oval 193"/>
            <p:cNvSpPr>
              <a:spLocks noChangeArrowheads="1"/>
            </p:cNvSpPr>
            <p:nvPr/>
          </p:nvSpPr>
          <p:spPr bwMode="auto">
            <a:xfrm>
              <a:off x="5464407" y="4495310"/>
              <a:ext cx="45719" cy="5881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Oval 193"/>
            <p:cNvSpPr>
              <a:spLocks noChangeArrowheads="1"/>
            </p:cNvSpPr>
            <p:nvPr/>
          </p:nvSpPr>
          <p:spPr bwMode="auto">
            <a:xfrm rot="1800000">
              <a:off x="6170656" y="4046319"/>
              <a:ext cx="45719" cy="5881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5" name="AutoShape 196"/>
            <p:cNvSpPr>
              <a:spLocks noChangeArrowheads="1"/>
            </p:cNvSpPr>
            <p:nvPr/>
          </p:nvSpPr>
          <p:spPr bwMode="auto">
            <a:xfrm rot="16200000">
              <a:off x="5582831" y="3530213"/>
              <a:ext cx="449262" cy="427812"/>
            </a:xfrm>
            <a:prstGeom prst="flowChartDelay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6" name="Rectangle 190"/>
            <p:cNvSpPr>
              <a:spLocks noChangeArrowheads="1"/>
            </p:cNvSpPr>
            <p:nvPr/>
          </p:nvSpPr>
          <p:spPr bwMode="auto">
            <a:xfrm>
              <a:off x="5763012" y="3924300"/>
              <a:ext cx="90488" cy="134938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7" name="Oval 193"/>
            <p:cNvSpPr>
              <a:spLocks noChangeArrowheads="1"/>
            </p:cNvSpPr>
            <p:nvPr/>
          </p:nvSpPr>
          <p:spPr bwMode="auto">
            <a:xfrm>
              <a:off x="5628075" y="3608388"/>
              <a:ext cx="360362" cy="36036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8" name="Oval 194"/>
            <p:cNvSpPr>
              <a:spLocks noChangeArrowheads="1"/>
            </p:cNvSpPr>
            <p:nvPr/>
          </p:nvSpPr>
          <p:spPr bwMode="auto">
            <a:xfrm>
              <a:off x="5583625" y="3743325"/>
              <a:ext cx="90487" cy="9048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9" name="Oval 195"/>
            <p:cNvSpPr>
              <a:spLocks noChangeArrowheads="1"/>
            </p:cNvSpPr>
            <p:nvPr/>
          </p:nvSpPr>
          <p:spPr bwMode="auto">
            <a:xfrm>
              <a:off x="5943987" y="3743325"/>
              <a:ext cx="90488" cy="9048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0" name="台形 69"/>
            <p:cNvSpPr/>
            <p:nvPr/>
          </p:nvSpPr>
          <p:spPr>
            <a:xfrm>
              <a:off x="5582037" y="4374105"/>
              <a:ext cx="454432" cy="360040"/>
            </a:xfrm>
            <a:prstGeom prst="trapezoid">
              <a:avLst>
                <a:gd name="adj" fmla="val 21977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AutoShape 191"/>
            <p:cNvSpPr>
              <a:spLocks noChangeArrowheads="1"/>
            </p:cNvSpPr>
            <p:nvPr/>
          </p:nvSpPr>
          <p:spPr bwMode="auto">
            <a:xfrm>
              <a:off x="5628075" y="4014788"/>
              <a:ext cx="360362" cy="269875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" name="Rectangle 192"/>
            <p:cNvSpPr>
              <a:spLocks noChangeArrowheads="1"/>
            </p:cNvSpPr>
            <p:nvPr/>
          </p:nvSpPr>
          <p:spPr bwMode="auto">
            <a:xfrm>
              <a:off x="5628075" y="4149725"/>
              <a:ext cx="360362" cy="26938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3" name="台形 72"/>
            <p:cNvSpPr/>
            <p:nvPr/>
          </p:nvSpPr>
          <p:spPr>
            <a:xfrm>
              <a:off x="5574506" y="3519010"/>
              <a:ext cx="469107" cy="168197"/>
            </a:xfrm>
            <a:prstGeom prst="trapezoid">
              <a:avLst>
                <a:gd name="adj" fmla="val 70392"/>
              </a:avLst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" name="グループ化 73"/>
            <p:cNvGrpSpPr/>
            <p:nvPr/>
          </p:nvGrpSpPr>
          <p:grpSpPr>
            <a:xfrm rot="9000000">
              <a:off x="5929622" y="4085472"/>
              <a:ext cx="117630" cy="291262"/>
              <a:chOff x="6258145" y="4127848"/>
              <a:chExt cx="117630" cy="291262"/>
            </a:xfrm>
            <a:solidFill>
              <a:srgbClr val="00B0F0"/>
            </a:solidFill>
          </p:grpSpPr>
          <p:sp>
            <p:nvSpPr>
              <p:cNvPr id="94" name="AutoShape 191"/>
              <p:cNvSpPr>
                <a:spLocks noChangeArrowheads="1"/>
              </p:cNvSpPr>
              <p:nvPr/>
            </p:nvSpPr>
            <p:spPr bwMode="auto">
              <a:xfrm>
                <a:off x="6258145" y="4127848"/>
                <a:ext cx="117630" cy="2698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5" name="Rectangle 192"/>
              <p:cNvSpPr>
                <a:spLocks noChangeArrowheads="1"/>
              </p:cNvSpPr>
              <p:nvPr/>
            </p:nvSpPr>
            <p:spPr bwMode="auto">
              <a:xfrm>
                <a:off x="6258145" y="4262785"/>
                <a:ext cx="117630" cy="1563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75" name="グループ化 74"/>
            <p:cNvGrpSpPr/>
            <p:nvPr/>
          </p:nvGrpSpPr>
          <p:grpSpPr>
            <a:xfrm rot="13500000">
              <a:off x="6037849" y="4096435"/>
              <a:ext cx="117630" cy="291262"/>
              <a:chOff x="6258145" y="4127848"/>
              <a:chExt cx="117630" cy="291262"/>
            </a:xfrm>
            <a:solidFill>
              <a:srgbClr val="00B0F0"/>
            </a:solidFill>
          </p:grpSpPr>
          <p:sp>
            <p:nvSpPr>
              <p:cNvPr id="92" name="AutoShape 191"/>
              <p:cNvSpPr>
                <a:spLocks noChangeArrowheads="1"/>
              </p:cNvSpPr>
              <p:nvPr/>
            </p:nvSpPr>
            <p:spPr bwMode="auto">
              <a:xfrm>
                <a:off x="6258145" y="4127848"/>
                <a:ext cx="117630" cy="2698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3" name="Rectangle 192"/>
              <p:cNvSpPr>
                <a:spLocks noChangeArrowheads="1"/>
              </p:cNvSpPr>
              <p:nvPr/>
            </p:nvSpPr>
            <p:spPr bwMode="auto">
              <a:xfrm>
                <a:off x="6258145" y="4262785"/>
                <a:ext cx="117630" cy="1563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76" name="フローチャート : 論理積ゲート 75"/>
            <p:cNvSpPr/>
            <p:nvPr/>
          </p:nvSpPr>
          <p:spPr>
            <a:xfrm rot="5400000">
              <a:off x="5680689" y="4344528"/>
              <a:ext cx="264067" cy="390341"/>
            </a:xfrm>
            <a:prstGeom prst="flowChartDelay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" name="グループ化 76"/>
            <p:cNvGrpSpPr/>
            <p:nvPr/>
          </p:nvGrpSpPr>
          <p:grpSpPr>
            <a:xfrm rot="20520932">
              <a:off x="5350880" y="4153495"/>
              <a:ext cx="441098" cy="232554"/>
              <a:chOff x="5336188" y="4087207"/>
              <a:chExt cx="441098" cy="232554"/>
            </a:xfrm>
            <a:solidFill>
              <a:srgbClr val="00B0F0"/>
            </a:solidFill>
          </p:grpSpPr>
          <p:grpSp>
            <p:nvGrpSpPr>
              <p:cNvPr id="86" name="グループ化 85"/>
              <p:cNvGrpSpPr/>
              <p:nvPr/>
            </p:nvGrpSpPr>
            <p:grpSpPr>
              <a:xfrm rot="14400000">
                <a:off x="5572840" y="4000391"/>
                <a:ext cx="117630" cy="291262"/>
                <a:chOff x="6258145" y="4127848"/>
                <a:chExt cx="117630" cy="291262"/>
              </a:xfrm>
              <a:grpFill/>
            </p:grpSpPr>
            <p:sp>
              <p:nvSpPr>
                <p:cNvPr id="90" name="AutoShape 191"/>
                <p:cNvSpPr>
                  <a:spLocks noChangeArrowheads="1"/>
                </p:cNvSpPr>
                <p:nvPr/>
              </p:nvSpPr>
              <p:spPr bwMode="auto">
                <a:xfrm>
                  <a:off x="6258145" y="4127848"/>
                  <a:ext cx="117630" cy="26987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91" name="Rectangle 192"/>
                <p:cNvSpPr>
                  <a:spLocks noChangeArrowheads="1"/>
                </p:cNvSpPr>
                <p:nvPr/>
              </p:nvSpPr>
              <p:spPr bwMode="auto">
                <a:xfrm>
                  <a:off x="6258145" y="4262785"/>
                  <a:ext cx="117630" cy="15632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87" name="グループ化 86"/>
              <p:cNvGrpSpPr/>
              <p:nvPr/>
            </p:nvGrpSpPr>
            <p:grpSpPr>
              <a:xfrm rot="2700000">
                <a:off x="5423004" y="4115315"/>
                <a:ext cx="117630" cy="291262"/>
                <a:chOff x="6258145" y="4127848"/>
                <a:chExt cx="117630" cy="291262"/>
              </a:xfrm>
              <a:grpFill/>
            </p:grpSpPr>
            <p:sp>
              <p:nvSpPr>
                <p:cNvPr id="88" name="AutoShape 191"/>
                <p:cNvSpPr>
                  <a:spLocks noChangeArrowheads="1"/>
                </p:cNvSpPr>
                <p:nvPr/>
              </p:nvSpPr>
              <p:spPr bwMode="auto">
                <a:xfrm>
                  <a:off x="6258145" y="4127848"/>
                  <a:ext cx="117630" cy="26987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9" name="Rectangle 192"/>
                <p:cNvSpPr>
                  <a:spLocks noChangeArrowheads="1"/>
                </p:cNvSpPr>
                <p:nvPr/>
              </p:nvSpPr>
              <p:spPr bwMode="auto">
                <a:xfrm>
                  <a:off x="6258145" y="4262785"/>
                  <a:ext cx="117630" cy="15632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78" name="Rectangle 190"/>
            <p:cNvSpPr>
              <a:spLocks noChangeArrowheads="1"/>
            </p:cNvSpPr>
            <p:nvPr/>
          </p:nvSpPr>
          <p:spPr bwMode="auto">
            <a:xfrm>
              <a:off x="5659592" y="4829264"/>
              <a:ext cx="121057" cy="15496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" name="Rectangle 190"/>
            <p:cNvSpPr>
              <a:spLocks noChangeArrowheads="1"/>
            </p:cNvSpPr>
            <p:nvPr/>
          </p:nvSpPr>
          <p:spPr bwMode="auto">
            <a:xfrm>
              <a:off x="5831042" y="4829264"/>
              <a:ext cx="121057" cy="15496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0" name="1 つの角を丸めた四角形 79"/>
            <p:cNvSpPr/>
            <p:nvPr/>
          </p:nvSpPr>
          <p:spPr>
            <a:xfrm>
              <a:off x="5608200" y="4959171"/>
              <a:ext cx="187093" cy="117654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1 つの角を丸めた四角形 80"/>
            <p:cNvSpPr/>
            <p:nvPr/>
          </p:nvSpPr>
          <p:spPr>
            <a:xfrm flipH="1">
              <a:off x="5824749" y="4959171"/>
              <a:ext cx="187093" cy="117654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5701746" y="3699030"/>
              <a:ext cx="50057" cy="89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円/楕円 82"/>
            <p:cNvSpPr/>
            <p:nvPr/>
          </p:nvSpPr>
          <p:spPr>
            <a:xfrm>
              <a:off x="5877959" y="3699030"/>
              <a:ext cx="50057" cy="89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アーチ 83"/>
            <p:cNvSpPr/>
            <p:nvPr/>
          </p:nvSpPr>
          <p:spPr>
            <a:xfrm rot="10800000">
              <a:off x="5725094" y="3744119"/>
              <a:ext cx="162940" cy="162940"/>
            </a:xfrm>
            <a:prstGeom prst="blockArc">
              <a:avLst>
                <a:gd name="adj1" fmla="val 12647612"/>
                <a:gd name="adj2" fmla="val 20012187"/>
                <a:gd name="adj3" fmla="val 1064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pop076_清掃中</dc:title>
  <dc:subject>pop076_清掃中</dc:subject>
  <dc:creator>http://www.digipot.net</dc:creator>
  <cp:lastModifiedBy/>
  <cp:revision>1</cp:revision>
  <dcterms:created xsi:type="dcterms:W3CDTF">2013-10-14T01:45:44Z</dcterms:created>
  <dcterms:modified xsi:type="dcterms:W3CDTF">2013-10-14T01:48:50Z</dcterms:modified>
  <cp:version>1</cp:version>
</cp:coreProperties>
</file>